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7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4DED7-0992-48D8-A12E-F1960949DA48}" type="datetimeFigureOut">
              <a:rPr lang="es-ES" smtClean="0"/>
              <a:t>15/08/2012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ECCB1-3442-4E42-AF2A-1DCD1EFD8D5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01787" y="142852"/>
            <a:ext cx="49400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EJERCICIO INTERESANTE</a:t>
            </a:r>
            <a:endParaRPr lang="es-E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33979" y="1000108"/>
            <a:ext cx="864461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/>
              <a:t>A, B,C,D,E y F son islas.  Las líneas son puentes.  Un hombre empieza en A </a:t>
            </a:r>
          </a:p>
          <a:p>
            <a:pPr algn="ctr"/>
            <a:r>
              <a:rPr lang="es-ES" sz="2000" b="1" dirty="0"/>
              <a:t>c</a:t>
            </a:r>
            <a:r>
              <a:rPr lang="es-ES" sz="2000" b="1" dirty="0" smtClean="0"/>
              <a:t>amina de isla en isla, se detiene para almorzar cuando no puede continuar.</a:t>
            </a:r>
          </a:p>
          <a:p>
            <a:pPr algn="ctr"/>
            <a:r>
              <a:rPr lang="es-ES" sz="2000" b="1" dirty="0" smtClean="0"/>
              <a:t>Caminando sin tener que cruzar el mismo puente dos veces.</a:t>
            </a:r>
          </a:p>
          <a:p>
            <a:pPr algn="ctr"/>
            <a:r>
              <a:rPr lang="es-ES" sz="2000" b="1" dirty="0" smtClean="0"/>
              <a:t>Hallar el número de maneras como puede hacer su recorrido antes de almorzar.</a:t>
            </a:r>
          </a:p>
          <a:p>
            <a:pPr algn="ctr"/>
            <a:r>
              <a:rPr lang="es-ES" sz="2000" b="1" dirty="0" smtClean="0"/>
              <a:t>En cuáles islas puede almorzar?</a:t>
            </a:r>
            <a:endParaRPr lang="es-ES" sz="2000" b="1" dirty="0"/>
          </a:p>
        </p:txBody>
      </p:sp>
      <p:grpSp>
        <p:nvGrpSpPr>
          <p:cNvPr id="24" name="23 Grupo"/>
          <p:cNvGrpSpPr/>
          <p:nvPr/>
        </p:nvGrpSpPr>
        <p:grpSpPr>
          <a:xfrm>
            <a:off x="1285852" y="2928934"/>
            <a:ext cx="6643734" cy="2357454"/>
            <a:chOff x="1285852" y="3214686"/>
            <a:chExt cx="6643734" cy="2357454"/>
          </a:xfrm>
        </p:grpSpPr>
        <p:sp>
          <p:nvSpPr>
            <p:cNvPr id="6" name="5 Elipse"/>
            <p:cNvSpPr/>
            <p:nvPr/>
          </p:nvSpPr>
          <p:spPr>
            <a:xfrm>
              <a:off x="3286116" y="321468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dirty="0" smtClean="0"/>
                <a:t>B</a:t>
              </a:r>
              <a:endParaRPr lang="es-ES" sz="3200" dirty="0"/>
            </a:p>
          </p:txBody>
        </p:sp>
        <p:sp>
          <p:nvSpPr>
            <p:cNvPr id="7" name="6 Elipse"/>
            <p:cNvSpPr/>
            <p:nvPr/>
          </p:nvSpPr>
          <p:spPr>
            <a:xfrm>
              <a:off x="3286116" y="500063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dirty="0" smtClean="0"/>
                <a:t>E</a:t>
              </a:r>
              <a:endParaRPr lang="es-ES" sz="3200" dirty="0"/>
            </a:p>
          </p:txBody>
        </p:sp>
        <p:sp>
          <p:nvSpPr>
            <p:cNvPr id="8" name="7 Elipse"/>
            <p:cNvSpPr/>
            <p:nvPr/>
          </p:nvSpPr>
          <p:spPr>
            <a:xfrm>
              <a:off x="5286380" y="500063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dirty="0" smtClean="0"/>
                <a:t>F</a:t>
              </a:r>
              <a:endParaRPr lang="es-ES" sz="3200" dirty="0"/>
            </a:p>
          </p:txBody>
        </p:sp>
        <p:sp>
          <p:nvSpPr>
            <p:cNvPr id="9" name="8 Elipse"/>
            <p:cNvSpPr/>
            <p:nvPr/>
          </p:nvSpPr>
          <p:spPr>
            <a:xfrm>
              <a:off x="5286380" y="321468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dirty="0" smtClean="0"/>
                <a:t>C</a:t>
              </a:r>
              <a:endParaRPr lang="es-ES" sz="3200" dirty="0"/>
            </a:p>
          </p:txBody>
        </p:sp>
        <p:sp>
          <p:nvSpPr>
            <p:cNvPr id="10" name="9 Elipse"/>
            <p:cNvSpPr/>
            <p:nvPr/>
          </p:nvSpPr>
          <p:spPr>
            <a:xfrm>
              <a:off x="1285852" y="321468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dirty="0"/>
                <a:t>A</a:t>
              </a:r>
            </a:p>
          </p:txBody>
        </p:sp>
        <p:sp>
          <p:nvSpPr>
            <p:cNvPr id="11" name="10 Elipse"/>
            <p:cNvSpPr/>
            <p:nvPr/>
          </p:nvSpPr>
          <p:spPr>
            <a:xfrm>
              <a:off x="7286644" y="3214686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dirty="0"/>
                <a:t>D</a:t>
              </a:r>
            </a:p>
          </p:txBody>
        </p:sp>
      </p:grpSp>
      <p:cxnSp>
        <p:nvCxnSpPr>
          <p:cNvPr id="13" name="12 Conector recto"/>
          <p:cNvCxnSpPr>
            <a:stCxn id="6" idx="6"/>
            <a:endCxn id="9" idx="2"/>
          </p:cNvCxnSpPr>
          <p:nvPr/>
        </p:nvCxnSpPr>
        <p:spPr>
          <a:xfrm>
            <a:off x="3929058" y="3214686"/>
            <a:ext cx="1357322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928794" y="3214686"/>
            <a:ext cx="1357322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929322" y="3214686"/>
            <a:ext cx="1357322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6" idx="4"/>
            <a:endCxn id="7" idx="0"/>
          </p:cNvCxnSpPr>
          <p:nvPr/>
        </p:nvCxnSpPr>
        <p:spPr>
          <a:xfrm rot="5400000">
            <a:off x="3000364" y="4107661"/>
            <a:ext cx="121444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>
            <a:off x="5000135" y="4107661"/>
            <a:ext cx="121444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929058" y="5072074"/>
            <a:ext cx="1357322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V="1">
            <a:off x="3879180" y="3438053"/>
            <a:ext cx="1522917" cy="1369579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72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JMP</dc:creator>
  <cp:lastModifiedBy>JMP</cp:lastModifiedBy>
  <cp:revision>2</cp:revision>
  <dcterms:created xsi:type="dcterms:W3CDTF">2012-08-16T02:03:05Z</dcterms:created>
  <dcterms:modified xsi:type="dcterms:W3CDTF">2012-08-16T02:16:43Z</dcterms:modified>
</cp:coreProperties>
</file>